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o Santibanez Carmona" initials="PSC" lastIdx="2" clrIdx="0">
    <p:extLst>
      <p:ext uri="{19B8F6BF-5375-455C-9EA6-DF929625EA0E}">
        <p15:presenceInfo xmlns:p15="http://schemas.microsoft.com/office/powerpoint/2012/main" userId="65db5ec7b71035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84B9F-8E12-48AD-AE79-C13E736EE05B}" v="38" dt="2021-04-16T22:34:18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o Santibanez Carmona" userId="65db5ec7b710352a" providerId="LiveId" clId="{52484B9F-8E12-48AD-AE79-C13E736EE05B}"/>
    <pc:docChg chg="undo custSel delSld modSld">
      <pc:chgData name="Patricio Santibanez Carmona" userId="65db5ec7b710352a" providerId="LiveId" clId="{52484B9F-8E12-48AD-AE79-C13E736EE05B}" dt="2021-04-16T22:34:18.588" v="1621" actId="14100"/>
      <pc:docMkLst>
        <pc:docMk/>
      </pc:docMkLst>
      <pc:sldChg chg="modSp mod">
        <pc:chgData name="Patricio Santibanez Carmona" userId="65db5ec7b710352a" providerId="LiveId" clId="{52484B9F-8E12-48AD-AE79-C13E736EE05B}" dt="2021-04-15T22:29:20.193" v="1230" actId="20577"/>
        <pc:sldMkLst>
          <pc:docMk/>
          <pc:sldMk cId="1997192593" sldId="256"/>
        </pc:sldMkLst>
        <pc:spChg chg="mod">
          <ac:chgData name="Patricio Santibanez Carmona" userId="65db5ec7b710352a" providerId="LiveId" clId="{52484B9F-8E12-48AD-AE79-C13E736EE05B}" dt="2021-04-15T22:29:20.193" v="1230" actId="20577"/>
          <ac:spMkLst>
            <pc:docMk/>
            <pc:sldMk cId="1997192593" sldId="256"/>
            <ac:spMk id="2" creationId="{072FC248-FFD7-43AC-A54D-EFE1B32C4C9E}"/>
          </ac:spMkLst>
        </pc:spChg>
        <pc:spChg chg="mod">
          <ac:chgData name="Patricio Santibanez Carmona" userId="65db5ec7b710352a" providerId="LiveId" clId="{52484B9F-8E12-48AD-AE79-C13E736EE05B}" dt="2021-04-15T22:29:07.759" v="1211" actId="20577"/>
          <ac:spMkLst>
            <pc:docMk/>
            <pc:sldMk cId="1997192593" sldId="256"/>
            <ac:spMk id="3" creationId="{AB14A218-3EA8-4CAA-B749-2071C43B6D9E}"/>
          </ac:spMkLst>
        </pc:spChg>
      </pc:sldChg>
      <pc:sldChg chg="addSp delSp modSp mod">
        <pc:chgData name="Patricio Santibanez Carmona" userId="65db5ec7b710352a" providerId="LiveId" clId="{52484B9F-8E12-48AD-AE79-C13E736EE05B}" dt="2021-04-16T02:19:34.595" v="1616" actId="20577"/>
        <pc:sldMkLst>
          <pc:docMk/>
          <pc:sldMk cId="4130819776" sldId="257"/>
        </pc:sldMkLst>
        <pc:spChg chg="mod">
          <ac:chgData name="Patricio Santibanez Carmona" userId="65db5ec7b710352a" providerId="LiveId" clId="{52484B9F-8E12-48AD-AE79-C13E736EE05B}" dt="2021-04-15T21:34:38.878" v="26" actId="20577"/>
          <ac:spMkLst>
            <pc:docMk/>
            <pc:sldMk cId="4130819776" sldId="257"/>
            <ac:spMk id="2" creationId="{BAF55C99-2F92-48D0-8472-756826C0BF18}"/>
          </ac:spMkLst>
        </pc:spChg>
        <pc:spChg chg="mod">
          <ac:chgData name="Patricio Santibanez Carmona" userId="65db5ec7b710352a" providerId="LiveId" clId="{52484B9F-8E12-48AD-AE79-C13E736EE05B}" dt="2021-04-16T02:19:34.595" v="1616" actId="20577"/>
          <ac:spMkLst>
            <pc:docMk/>
            <pc:sldMk cId="4130819776" sldId="257"/>
            <ac:spMk id="6" creationId="{87807F02-1E1D-4950-8E39-34EDDD332B0B}"/>
          </ac:spMkLst>
        </pc:spChg>
        <pc:graphicFrameChg chg="del">
          <ac:chgData name="Patricio Santibanez Carmona" userId="65db5ec7b710352a" providerId="LiveId" clId="{52484B9F-8E12-48AD-AE79-C13E736EE05B}" dt="2021-04-15T21:34:06.097" v="5" actId="478"/>
          <ac:graphicFrameMkLst>
            <pc:docMk/>
            <pc:sldMk cId="4130819776" sldId="257"/>
            <ac:graphicFrameMk id="3" creationId="{7CC27ECA-D140-4FFE-A7FC-7ADE8FA8DFE0}"/>
          </ac:graphicFrameMkLst>
        </pc:graphicFrameChg>
        <pc:graphicFrameChg chg="add mod">
          <ac:chgData name="Patricio Santibanez Carmona" userId="65db5ec7b710352a" providerId="LiveId" clId="{52484B9F-8E12-48AD-AE79-C13E736EE05B}" dt="2021-04-15T21:31:01.837" v="4" actId="1076"/>
          <ac:graphicFrameMkLst>
            <pc:docMk/>
            <pc:sldMk cId="4130819776" sldId="257"/>
            <ac:graphicFrameMk id="4" creationId="{93873B02-2D41-4D5A-BC3C-984697C139D3}"/>
          </ac:graphicFrameMkLst>
        </pc:graphicFrameChg>
        <pc:graphicFrameChg chg="add del">
          <ac:chgData name="Patricio Santibanez Carmona" userId="65db5ec7b710352a" providerId="LiveId" clId="{52484B9F-8E12-48AD-AE79-C13E736EE05B}" dt="2021-04-15T21:30:26.811" v="2" actId="478"/>
          <ac:graphicFrameMkLst>
            <pc:docMk/>
            <pc:sldMk cId="4130819776" sldId="257"/>
            <ac:graphicFrameMk id="5" creationId="{720A7AF7-D52E-402E-B336-AE6C466C0302}"/>
          </ac:graphicFrameMkLst>
        </pc:graphicFrameChg>
        <pc:graphicFrameChg chg="add mod">
          <ac:chgData name="Patricio Santibanez Carmona" userId="65db5ec7b710352a" providerId="LiveId" clId="{52484B9F-8E12-48AD-AE79-C13E736EE05B}" dt="2021-04-15T21:34:16.237" v="8" actId="1076"/>
          <ac:graphicFrameMkLst>
            <pc:docMk/>
            <pc:sldMk cId="4130819776" sldId="257"/>
            <ac:graphicFrameMk id="7" creationId="{90237758-FFE3-41D7-B6DB-2E1EB9AEFF72}"/>
          </ac:graphicFrameMkLst>
        </pc:graphicFrameChg>
      </pc:sldChg>
      <pc:sldChg chg="del">
        <pc:chgData name="Patricio Santibanez Carmona" userId="65db5ec7b710352a" providerId="LiveId" clId="{52484B9F-8E12-48AD-AE79-C13E736EE05B}" dt="2021-04-15T21:45:32.485" v="668" actId="2696"/>
        <pc:sldMkLst>
          <pc:docMk/>
          <pc:sldMk cId="357540302" sldId="258"/>
        </pc:sldMkLst>
      </pc:sldChg>
      <pc:sldChg chg="addSp delSp modSp mod">
        <pc:chgData name="Patricio Santibanez Carmona" userId="65db5ec7b710352a" providerId="LiveId" clId="{52484B9F-8E12-48AD-AE79-C13E736EE05B}" dt="2021-04-16T22:34:18.588" v="1621" actId="14100"/>
        <pc:sldMkLst>
          <pc:docMk/>
          <pc:sldMk cId="1693367154" sldId="259"/>
        </pc:sldMkLst>
        <pc:spChg chg="mod">
          <ac:chgData name="Patricio Santibanez Carmona" userId="65db5ec7b710352a" providerId="LiveId" clId="{52484B9F-8E12-48AD-AE79-C13E736EE05B}" dt="2021-04-15T21:48:46.562" v="691" actId="20577"/>
          <ac:spMkLst>
            <pc:docMk/>
            <pc:sldMk cId="1693367154" sldId="259"/>
            <ac:spMk id="2" creationId="{BAF55C99-2F92-48D0-8472-756826C0BF18}"/>
          </ac:spMkLst>
        </pc:spChg>
        <pc:spChg chg="del mod">
          <ac:chgData name="Patricio Santibanez Carmona" userId="65db5ec7b710352a" providerId="LiveId" clId="{52484B9F-8E12-48AD-AE79-C13E736EE05B}" dt="2021-04-15T21:49:52.109" v="873"/>
          <ac:spMkLst>
            <pc:docMk/>
            <pc:sldMk cId="1693367154" sldId="259"/>
            <ac:spMk id="3" creationId="{8927CABB-9859-4708-9B34-7AFE0F1D5654}"/>
          </ac:spMkLst>
        </pc:spChg>
        <pc:spChg chg="add mod">
          <ac:chgData name="Patricio Santibanez Carmona" userId="65db5ec7b710352a" providerId="LiveId" clId="{52484B9F-8E12-48AD-AE79-C13E736EE05B}" dt="2021-04-15T22:33:39.373" v="1604" actId="20577"/>
          <ac:spMkLst>
            <pc:docMk/>
            <pc:sldMk cId="1693367154" sldId="259"/>
            <ac:spMk id="4" creationId="{FE88191C-E253-47C3-9104-B869AB904910}"/>
          </ac:spMkLst>
        </pc:spChg>
        <pc:spChg chg="del mod">
          <ac:chgData name="Patricio Santibanez Carmona" userId="65db5ec7b710352a" providerId="LiveId" clId="{52484B9F-8E12-48AD-AE79-C13E736EE05B}" dt="2021-04-15T21:49:52.111" v="875"/>
          <ac:spMkLst>
            <pc:docMk/>
            <pc:sldMk cId="1693367154" sldId="259"/>
            <ac:spMk id="7" creationId="{9D6AC837-F005-487F-89CD-4660A17CA42C}"/>
          </ac:spMkLst>
        </pc:spChg>
        <pc:graphicFrameChg chg="add mod">
          <ac:chgData name="Patricio Santibanez Carmona" userId="65db5ec7b710352a" providerId="LiveId" clId="{52484B9F-8E12-48AD-AE79-C13E736EE05B}" dt="2021-04-16T22:34:18.588" v="1621" actId="14100"/>
          <ac:graphicFrameMkLst>
            <pc:docMk/>
            <pc:sldMk cId="1693367154" sldId="259"/>
            <ac:graphicFrameMk id="5" creationId="{27770984-9C7A-4B1B-B1E1-B0A1C2702584}"/>
          </ac:graphicFrameMkLst>
        </pc:graphicFrameChg>
        <pc:graphicFrameChg chg="add del mod">
          <ac:chgData name="Patricio Santibanez Carmona" userId="65db5ec7b710352a" providerId="LiveId" clId="{52484B9F-8E12-48AD-AE79-C13E736EE05B}" dt="2021-04-15T23:10:24.071" v="1610" actId="478"/>
          <ac:graphicFrameMkLst>
            <pc:docMk/>
            <pc:sldMk cId="1693367154" sldId="259"/>
            <ac:graphicFrameMk id="5" creationId="{4403B1F5-8710-4F64-BC83-3D6AA57A19A3}"/>
          </ac:graphicFrameMkLst>
        </pc:graphicFrameChg>
        <pc:graphicFrameChg chg="add del mod">
          <ac:chgData name="Patricio Santibanez Carmona" userId="65db5ec7b710352a" providerId="LiveId" clId="{52484B9F-8E12-48AD-AE79-C13E736EE05B}" dt="2021-04-15T23:10:01.865" v="1605" actId="478"/>
          <ac:graphicFrameMkLst>
            <pc:docMk/>
            <pc:sldMk cId="1693367154" sldId="259"/>
            <ac:graphicFrameMk id="6" creationId="{4403B1F5-8710-4F64-BC83-3D6AA57A19A3}"/>
          </ac:graphicFrameMkLst>
        </pc:graphicFrameChg>
        <pc:graphicFrameChg chg="add del mod">
          <ac:chgData name="Patricio Santibanez Carmona" userId="65db5ec7b710352a" providerId="LiveId" clId="{52484B9F-8E12-48AD-AE79-C13E736EE05B}" dt="2021-04-16T22:33:57.061" v="1617" actId="478"/>
          <ac:graphicFrameMkLst>
            <pc:docMk/>
            <pc:sldMk cId="1693367154" sldId="259"/>
            <ac:graphicFrameMk id="7" creationId="{27770984-9C7A-4B1B-B1E1-B0A1C2702584}"/>
          </ac:graphicFrameMkLst>
        </pc:graphicFrameChg>
        <pc:graphicFrameChg chg="del">
          <ac:chgData name="Patricio Santibanez Carmona" userId="65db5ec7b710352a" providerId="LiveId" clId="{52484B9F-8E12-48AD-AE79-C13E736EE05B}" dt="2021-04-15T21:48:14.982" v="669" actId="478"/>
          <ac:graphicFrameMkLst>
            <pc:docMk/>
            <pc:sldMk cId="1693367154" sldId="259"/>
            <ac:graphicFrameMk id="9" creationId="{A8FC392C-666A-4C02-BA01-244345795CEF}"/>
          </ac:graphicFrameMkLst>
        </pc:graphicFrameChg>
      </pc:sldChg>
      <pc:sldChg chg="addSp delSp modSp mod">
        <pc:chgData name="Patricio Santibanez Carmona" userId="65db5ec7b710352a" providerId="LiveId" clId="{52484B9F-8E12-48AD-AE79-C13E736EE05B}" dt="2021-04-15T21:59:44.986" v="919" actId="20577"/>
        <pc:sldMkLst>
          <pc:docMk/>
          <pc:sldMk cId="2335467237" sldId="260"/>
        </pc:sldMkLst>
        <pc:spChg chg="mod">
          <ac:chgData name="Patricio Santibanez Carmona" userId="65db5ec7b710352a" providerId="LiveId" clId="{52484B9F-8E12-48AD-AE79-C13E736EE05B}" dt="2021-04-15T21:59:44.986" v="919" actId="20577"/>
          <ac:spMkLst>
            <pc:docMk/>
            <pc:sldMk cId="2335467237" sldId="260"/>
            <ac:spMk id="2" creationId="{BAF55C99-2F92-48D0-8472-756826C0BF18}"/>
          </ac:spMkLst>
        </pc:spChg>
        <pc:graphicFrameChg chg="del">
          <ac:chgData name="Patricio Santibanez Carmona" userId="65db5ec7b710352a" providerId="LiveId" clId="{52484B9F-8E12-48AD-AE79-C13E736EE05B}" dt="2021-04-15T21:55:39.756" v="876" actId="478"/>
          <ac:graphicFrameMkLst>
            <pc:docMk/>
            <pc:sldMk cId="2335467237" sldId="260"/>
            <ac:graphicFrameMk id="3" creationId="{0D0BE211-F540-491B-B09B-3F1E808A7D43}"/>
          </ac:graphicFrameMkLst>
        </pc:graphicFrameChg>
        <pc:graphicFrameChg chg="add mod">
          <ac:chgData name="Patricio Santibanez Carmona" userId="65db5ec7b710352a" providerId="LiveId" clId="{52484B9F-8E12-48AD-AE79-C13E736EE05B}" dt="2021-04-15T21:55:46.915" v="878" actId="1076"/>
          <ac:graphicFrameMkLst>
            <pc:docMk/>
            <pc:sldMk cId="2335467237" sldId="260"/>
            <ac:graphicFrameMk id="4" creationId="{975D7447-014A-4011-B291-1726B707A5A0}"/>
          </ac:graphicFrameMkLst>
        </pc:graphicFrameChg>
        <pc:graphicFrameChg chg="del">
          <ac:chgData name="Patricio Santibanez Carmona" userId="65db5ec7b710352a" providerId="LiveId" clId="{52484B9F-8E12-48AD-AE79-C13E736EE05B}" dt="2021-04-15T21:55:54.249" v="879" actId="478"/>
          <ac:graphicFrameMkLst>
            <pc:docMk/>
            <pc:sldMk cId="2335467237" sldId="260"/>
            <ac:graphicFrameMk id="5" creationId="{573F6B98-5372-4466-905E-38E48285A2EF}"/>
          </ac:graphicFrameMkLst>
        </pc:graphicFrameChg>
        <pc:graphicFrameChg chg="add del mod">
          <ac:chgData name="Patricio Santibanez Carmona" userId="65db5ec7b710352a" providerId="LiveId" clId="{52484B9F-8E12-48AD-AE79-C13E736EE05B}" dt="2021-04-15T21:56:48.645" v="884" actId="478"/>
          <ac:graphicFrameMkLst>
            <pc:docMk/>
            <pc:sldMk cId="2335467237" sldId="260"/>
            <ac:graphicFrameMk id="6" creationId="{B666C53C-82A9-4886-8541-B29CE810D898}"/>
          </ac:graphicFrameMkLst>
        </pc:graphicFrameChg>
        <pc:graphicFrameChg chg="add del mod">
          <ac:chgData name="Patricio Santibanez Carmona" userId="65db5ec7b710352a" providerId="LiveId" clId="{52484B9F-8E12-48AD-AE79-C13E736EE05B}" dt="2021-04-15T21:57:40.702" v="893" actId="478"/>
          <ac:graphicFrameMkLst>
            <pc:docMk/>
            <pc:sldMk cId="2335467237" sldId="260"/>
            <ac:graphicFrameMk id="7" creationId="{B666C53C-82A9-4886-8541-B29CE810D898}"/>
          </ac:graphicFrameMkLst>
        </pc:graphicFrameChg>
        <pc:graphicFrameChg chg="add mod">
          <ac:chgData name="Patricio Santibanez Carmona" userId="65db5ec7b710352a" providerId="LiveId" clId="{52484B9F-8E12-48AD-AE79-C13E736EE05B}" dt="2021-04-15T21:59:18.490" v="901" actId="14100"/>
          <ac:graphicFrameMkLst>
            <pc:docMk/>
            <pc:sldMk cId="2335467237" sldId="260"/>
            <ac:graphicFrameMk id="8" creationId="{B666C53C-82A9-4886-8541-B29CE810D898}"/>
          </ac:graphicFrameMkLst>
        </pc:graphicFrameChg>
      </pc:sldChg>
      <pc:sldChg chg="del">
        <pc:chgData name="Patricio Santibanez Carmona" userId="65db5ec7b710352a" providerId="LiveId" clId="{52484B9F-8E12-48AD-AE79-C13E736EE05B}" dt="2021-04-15T22:00:00.682" v="920" actId="2696"/>
        <pc:sldMkLst>
          <pc:docMk/>
          <pc:sldMk cId="136480770" sldId="261"/>
        </pc:sldMkLst>
      </pc:sldChg>
      <pc:sldChg chg="addSp delSp modSp mod">
        <pc:chgData name="Patricio Santibanez Carmona" userId="65db5ec7b710352a" providerId="LiveId" clId="{52484B9F-8E12-48AD-AE79-C13E736EE05B}" dt="2021-04-15T22:28:28.814" v="1187" actId="20577"/>
        <pc:sldMkLst>
          <pc:docMk/>
          <pc:sldMk cId="473099104" sldId="262"/>
        </pc:sldMkLst>
        <pc:spChg chg="mod">
          <ac:chgData name="Patricio Santibanez Carmona" userId="65db5ec7b710352a" providerId="LiveId" clId="{52484B9F-8E12-48AD-AE79-C13E736EE05B}" dt="2021-04-15T22:28:28.814" v="1187" actId="20577"/>
          <ac:spMkLst>
            <pc:docMk/>
            <pc:sldMk cId="473099104" sldId="262"/>
            <ac:spMk id="2" creationId="{BAF55C99-2F92-48D0-8472-756826C0BF18}"/>
          </ac:spMkLst>
        </pc:spChg>
        <pc:spChg chg="add mod">
          <ac:chgData name="Patricio Santibanez Carmona" userId="65db5ec7b710352a" providerId="LiveId" clId="{52484B9F-8E12-48AD-AE79-C13E736EE05B}" dt="2021-04-15T22:28:12.677" v="1169" actId="20577"/>
          <ac:spMkLst>
            <pc:docMk/>
            <pc:sldMk cId="473099104" sldId="262"/>
            <ac:spMk id="7" creationId="{BF294302-2223-49EE-AABD-D5F962E373AD}"/>
          </ac:spMkLst>
        </pc:spChg>
        <pc:graphicFrameChg chg="del modGraphic">
          <ac:chgData name="Patricio Santibanez Carmona" userId="65db5ec7b710352a" providerId="LiveId" clId="{52484B9F-8E12-48AD-AE79-C13E736EE05B}" dt="2021-04-15T22:06:14.197" v="922" actId="478"/>
          <ac:graphicFrameMkLst>
            <pc:docMk/>
            <pc:sldMk cId="473099104" sldId="262"/>
            <ac:graphicFrameMk id="3" creationId="{8A27FA79-6514-4A95-BE27-B3A184D0486A}"/>
          </ac:graphicFrameMkLst>
        </pc:graphicFrameChg>
        <pc:graphicFrameChg chg="add mod">
          <ac:chgData name="Patricio Santibanez Carmona" userId="65db5ec7b710352a" providerId="LiveId" clId="{52484B9F-8E12-48AD-AE79-C13E736EE05B}" dt="2021-04-15T22:06:41.575" v="924" actId="1076"/>
          <ac:graphicFrameMkLst>
            <pc:docMk/>
            <pc:sldMk cId="473099104" sldId="262"/>
            <ac:graphicFrameMk id="4" creationId="{00715891-FE44-4945-BEA4-26387DF5F79C}"/>
          </ac:graphicFrameMkLst>
        </pc:graphicFrameChg>
        <pc:graphicFrameChg chg="del">
          <ac:chgData name="Patricio Santibanez Carmona" userId="65db5ec7b710352a" providerId="LiveId" clId="{52484B9F-8E12-48AD-AE79-C13E736EE05B}" dt="2021-04-15T22:06:47.042" v="925" actId="478"/>
          <ac:graphicFrameMkLst>
            <pc:docMk/>
            <pc:sldMk cId="473099104" sldId="262"/>
            <ac:graphicFrameMk id="5" creationId="{170F7049-C321-4111-B2B2-6A06DA5B85AE}"/>
          </ac:graphicFrameMkLst>
        </pc:graphicFrameChg>
        <pc:graphicFrameChg chg="add mod">
          <ac:chgData name="Patricio Santibanez Carmona" userId="65db5ec7b710352a" providerId="LiveId" clId="{52484B9F-8E12-48AD-AE79-C13E736EE05B}" dt="2021-04-15T22:07:05.151" v="928" actId="1076"/>
          <ac:graphicFrameMkLst>
            <pc:docMk/>
            <pc:sldMk cId="473099104" sldId="262"/>
            <ac:graphicFrameMk id="6" creationId="{804E9EFB-9A80-40B6-88B2-57DFF447FFAB}"/>
          </ac:graphicFrameMkLst>
        </pc:graphicFrameChg>
      </pc:sldChg>
      <pc:sldChg chg="del">
        <pc:chgData name="Patricio Santibanez Carmona" userId="65db5ec7b710352a" providerId="LiveId" clId="{52484B9F-8E12-48AD-AE79-C13E736EE05B}" dt="2021-04-15T22:28:41.482" v="1188" actId="2696"/>
        <pc:sldMkLst>
          <pc:docMk/>
          <pc:sldMk cId="4221310348" sldId="263"/>
        </pc:sldMkLst>
      </pc:sldChg>
      <pc:sldChg chg="del">
        <pc:chgData name="Patricio Santibanez Carmona" userId="65db5ec7b710352a" providerId="LiveId" clId="{52484B9F-8E12-48AD-AE79-C13E736EE05B}" dt="2021-04-15T22:28:44.516" v="1189" actId="2696"/>
        <pc:sldMkLst>
          <pc:docMk/>
          <pc:sldMk cId="1821336920" sldId="264"/>
        </pc:sldMkLst>
      </pc:sldChg>
      <pc:sldChg chg="addSp delSp modSp mod">
        <pc:chgData name="Patricio Santibanez Carmona" userId="65db5ec7b710352a" providerId="LiveId" clId="{52484B9F-8E12-48AD-AE79-C13E736EE05B}" dt="2021-04-15T21:45:10.971" v="667" actId="20577"/>
        <pc:sldMkLst>
          <pc:docMk/>
          <pc:sldMk cId="591179606" sldId="265"/>
        </pc:sldMkLst>
        <pc:spChg chg="mod">
          <ac:chgData name="Patricio Santibanez Carmona" userId="65db5ec7b710352a" providerId="LiveId" clId="{52484B9F-8E12-48AD-AE79-C13E736EE05B}" dt="2021-04-15T21:42:39.606" v="308" actId="20577"/>
          <ac:spMkLst>
            <pc:docMk/>
            <pc:sldMk cId="591179606" sldId="265"/>
            <ac:spMk id="2" creationId="{BAF55C99-2F92-48D0-8472-756826C0BF18}"/>
          </ac:spMkLst>
        </pc:spChg>
        <pc:spChg chg="mod">
          <ac:chgData name="Patricio Santibanez Carmona" userId="65db5ec7b710352a" providerId="LiveId" clId="{52484B9F-8E12-48AD-AE79-C13E736EE05B}" dt="2021-04-15T21:45:10.971" v="667" actId="20577"/>
          <ac:spMkLst>
            <pc:docMk/>
            <pc:sldMk cId="591179606" sldId="265"/>
            <ac:spMk id="6" creationId="{87807F02-1E1D-4950-8E39-34EDDD332B0B}"/>
          </ac:spMkLst>
        </pc:spChg>
        <pc:graphicFrameChg chg="del">
          <ac:chgData name="Patricio Santibanez Carmona" userId="65db5ec7b710352a" providerId="LiveId" clId="{52484B9F-8E12-48AD-AE79-C13E736EE05B}" dt="2021-04-15T21:42:16.112" v="290" actId="478"/>
          <ac:graphicFrameMkLst>
            <pc:docMk/>
            <pc:sldMk cId="591179606" sldId="265"/>
            <ac:graphicFrameMk id="3" creationId="{7CC27ECA-D140-4FFE-A7FC-7ADE8FA8DFE0}"/>
          </ac:graphicFrameMkLst>
        </pc:graphicFrameChg>
        <pc:graphicFrameChg chg="add mod">
          <ac:chgData name="Patricio Santibanez Carmona" userId="65db5ec7b710352a" providerId="LiveId" clId="{52484B9F-8E12-48AD-AE79-C13E736EE05B}" dt="2021-04-15T21:43:12.081" v="309" actId="1076"/>
          <ac:graphicFrameMkLst>
            <pc:docMk/>
            <pc:sldMk cId="591179606" sldId="265"/>
            <ac:graphicFrameMk id="4" creationId="{1374683A-140A-4CB0-9AFF-E77448F5A233}"/>
          </ac:graphicFrameMkLst>
        </pc:graphicFrameChg>
        <pc:graphicFrameChg chg="del">
          <ac:chgData name="Patricio Santibanez Carmona" userId="65db5ec7b710352a" providerId="LiveId" clId="{52484B9F-8E12-48AD-AE79-C13E736EE05B}" dt="2021-04-15T21:42:05.688" v="288" actId="478"/>
          <ac:graphicFrameMkLst>
            <pc:docMk/>
            <pc:sldMk cId="591179606" sldId="265"/>
            <ac:graphicFrameMk id="5" creationId="{720A7AF7-D52E-402E-B336-AE6C466C030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Barometro Nueva 2021 15-04-2021.xlsx]Comparación Delitos 2020-2021!TablaDinámica3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Cantidad</a:t>
            </a:r>
            <a:r>
              <a:rPr lang="es-CL" baseline="0"/>
              <a:t> de Delitos por Tipo y Año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'Comparación Delitos 2020-2021'!$B$3:$B$4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'Comparación Delitos 2020-2021'!$A$5:$A$16</c:f>
              <c:strCache>
                <c:ptCount val="11"/>
                <c:pt idx="0">
                  <c:v>Atentado Incendiario</c:v>
                </c:pt>
                <c:pt idx="1">
                  <c:v>Atentado con Armas de Fuego</c:v>
                </c:pt>
                <c:pt idx="2">
                  <c:v>Daños</c:v>
                </c:pt>
                <c:pt idx="3">
                  <c:v>Robo</c:v>
                </c:pt>
                <c:pt idx="4">
                  <c:v>Homicidio</c:v>
                </c:pt>
                <c:pt idx="5">
                  <c:v>Lesiones</c:v>
                </c:pt>
                <c:pt idx="6">
                  <c:v>Homicidio frustrado</c:v>
                </c:pt>
                <c:pt idx="7">
                  <c:v>Amenazas</c:v>
                </c:pt>
                <c:pt idx="8">
                  <c:v>Porte ilegal de armas </c:v>
                </c:pt>
                <c:pt idx="9">
                  <c:v>Atentado Autoridad</c:v>
                </c:pt>
                <c:pt idx="10">
                  <c:v>Daños Infraestructura Publica</c:v>
                </c:pt>
              </c:strCache>
            </c:strRef>
          </c:cat>
          <c:val>
            <c:numRef>
              <c:f>'Comparación Delitos 2020-2021'!$B$5:$B$16</c:f>
              <c:numCache>
                <c:formatCode>General</c:formatCode>
                <c:ptCount val="11"/>
                <c:pt idx="0">
                  <c:v>29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  <c:pt idx="5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8-4328-89BD-6F3E20BFECFE}"/>
            </c:ext>
          </c:extLst>
        </c:ser>
        <c:ser>
          <c:idx val="1"/>
          <c:order val="1"/>
          <c:tx>
            <c:strRef>
              <c:f>'Comparación Delitos 2020-2021'!$C$3:$C$4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'Comparación Delitos 2020-2021'!$A$5:$A$16</c:f>
              <c:strCache>
                <c:ptCount val="11"/>
                <c:pt idx="0">
                  <c:v>Atentado Incendiario</c:v>
                </c:pt>
                <c:pt idx="1">
                  <c:v>Atentado con Armas de Fuego</c:v>
                </c:pt>
                <c:pt idx="2">
                  <c:v>Daños</c:v>
                </c:pt>
                <c:pt idx="3">
                  <c:v>Robo</c:v>
                </c:pt>
                <c:pt idx="4">
                  <c:v>Homicidio</c:v>
                </c:pt>
                <c:pt idx="5">
                  <c:v>Lesiones</c:v>
                </c:pt>
                <c:pt idx="6">
                  <c:v>Homicidio frustrado</c:v>
                </c:pt>
                <c:pt idx="7">
                  <c:v>Amenazas</c:v>
                </c:pt>
                <c:pt idx="8">
                  <c:v>Porte ilegal de armas </c:v>
                </c:pt>
                <c:pt idx="9">
                  <c:v>Atentado Autoridad</c:v>
                </c:pt>
                <c:pt idx="10">
                  <c:v>Daños Infraestructura Publica</c:v>
                </c:pt>
              </c:strCache>
            </c:strRef>
          </c:cat>
          <c:val>
            <c:numRef>
              <c:f>'Comparación Delitos 2020-2021'!$C$5:$C$16</c:f>
              <c:numCache>
                <c:formatCode>General</c:formatCode>
                <c:ptCount val="11"/>
                <c:pt idx="0">
                  <c:v>69</c:v>
                </c:pt>
                <c:pt idx="1">
                  <c:v>23</c:v>
                </c:pt>
                <c:pt idx="3">
                  <c:v>5</c:v>
                </c:pt>
                <c:pt idx="4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8-4328-89BD-6F3E20BFE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769888"/>
        <c:axId val="986763656"/>
      </c:barChart>
      <c:catAx>
        <c:axId val="9867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86763656"/>
        <c:crosses val="autoZero"/>
        <c:auto val="1"/>
        <c:lblAlgn val="ctr"/>
        <c:lblOffset val="100"/>
        <c:noMultiLvlLbl val="0"/>
      </c:catAx>
      <c:valAx>
        <c:axId val="98676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8676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Barometro Nueva 2021 15-04-2021.xlsx]Delitos Por Comuna!TablaDinámica1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Delitos</a:t>
            </a:r>
            <a:r>
              <a:rPr lang="es-CL" baseline="0"/>
              <a:t> por Comuna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'Delitos Por Comuna'!$B$4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'Delitos Por Comuna'!$A$5:$A$35</c:f>
              <c:strCache>
                <c:ptCount val="30"/>
                <c:pt idx="0">
                  <c:v>Tirúa </c:v>
                </c:pt>
                <c:pt idx="1">
                  <c:v>Cañete </c:v>
                </c:pt>
                <c:pt idx="2">
                  <c:v>Ercilla </c:v>
                </c:pt>
                <c:pt idx="3">
                  <c:v>Carahue</c:v>
                </c:pt>
                <c:pt idx="4">
                  <c:v>Collipulli</c:v>
                </c:pt>
                <c:pt idx="5">
                  <c:v>Victoria </c:v>
                </c:pt>
                <c:pt idx="6">
                  <c:v>Lautaro</c:v>
                </c:pt>
                <c:pt idx="7">
                  <c:v>Padre Las Casas</c:v>
                </c:pt>
                <c:pt idx="8">
                  <c:v>Contulmo</c:v>
                </c:pt>
                <c:pt idx="9">
                  <c:v>Freire</c:v>
                </c:pt>
                <c:pt idx="10">
                  <c:v>Lumaco</c:v>
                </c:pt>
                <c:pt idx="11">
                  <c:v>Collipulli </c:v>
                </c:pt>
                <c:pt idx="12">
                  <c:v>Arauco</c:v>
                </c:pt>
                <c:pt idx="13">
                  <c:v>Purén</c:v>
                </c:pt>
                <c:pt idx="14">
                  <c:v>Nueva Imperial</c:v>
                </c:pt>
                <c:pt idx="15">
                  <c:v>Puerto Saavedra</c:v>
                </c:pt>
                <c:pt idx="16">
                  <c:v>Traiguén</c:v>
                </c:pt>
                <c:pt idx="17">
                  <c:v>Temuco</c:v>
                </c:pt>
                <c:pt idx="18">
                  <c:v>Los Alamos</c:v>
                </c:pt>
                <c:pt idx="19">
                  <c:v>Vilcún</c:v>
                </c:pt>
                <c:pt idx="20">
                  <c:v>Los Sauces</c:v>
                </c:pt>
                <c:pt idx="21">
                  <c:v>Galvarino </c:v>
                </c:pt>
                <c:pt idx="22">
                  <c:v>Chol Chol</c:v>
                </c:pt>
                <c:pt idx="23">
                  <c:v>La Unión</c:v>
                </c:pt>
                <c:pt idx="24">
                  <c:v>Villarrica</c:v>
                </c:pt>
                <c:pt idx="25">
                  <c:v>Angol</c:v>
                </c:pt>
                <c:pt idx="26">
                  <c:v>Galvarino</c:v>
                </c:pt>
                <c:pt idx="27">
                  <c:v>Lautaro </c:v>
                </c:pt>
                <c:pt idx="28">
                  <c:v>Panguipulli</c:v>
                </c:pt>
                <c:pt idx="29">
                  <c:v>Cunco </c:v>
                </c:pt>
              </c:strCache>
            </c:strRef>
          </c:cat>
          <c:val>
            <c:numRef>
              <c:f>'Delitos Por Comuna'!$B$5:$B$35</c:f>
              <c:numCache>
                <c:formatCode>General</c:formatCode>
                <c:ptCount val="30"/>
                <c:pt idx="0">
                  <c:v>20</c:v>
                </c:pt>
                <c:pt idx="1">
                  <c:v>16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D-4A86-AD18-874F9C8E7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691512"/>
        <c:axId val="476691840"/>
      </c:barChart>
      <c:catAx>
        <c:axId val="47669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76691840"/>
        <c:crosses val="autoZero"/>
        <c:auto val="1"/>
        <c:lblAlgn val="ctr"/>
        <c:lblOffset val="100"/>
        <c:noMultiLvlLbl val="0"/>
      </c:catAx>
      <c:valAx>
        <c:axId val="47669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7669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Barometro Nueva 2021 15-04-2021.xlsx]DelitosxTipoAfectado!TablaDinámica5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Delitos</a:t>
            </a:r>
            <a:r>
              <a:rPr lang="en-US" baseline="0"/>
              <a:t> por Tipo Afectado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3971268730567936E-2"/>
          <c:y val="0.13336826031915311"/>
          <c:w val="0.89459770764193125"/>
          <c:h val="0.62129465038386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DelitosxTipoAfectado!$B$3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DelitosxTipoAfectado!$A$4:$A$19</c:f>
              <c:strCache>
                <c:ptCount val="15"/>
                <c:pt idx="0">
                  <c:v>Particular</c:v>
                </c:pt>
                <c:pt idx="1">
                  <c:v>Contratista Forestal</c:v>
                </c:pt>
                <c:pt idx="2">
                  <c:v>Policías</c:v>
                </c:pt>
                <c:pt idx="3">
                  <c:v>Agricultor</c:v>
                </c:pt>
                <c:pt idx="4">
                  <c:v>Empresa Productiva Privada</c:v>
                </c:pt>
                <c:pt idx="5">
                  <c:v>Bienes de uso publico </c:v>
                </c:pt>
                <c:pt idx="6">
                  <c:v>Transportista</c:v>
                </c:pt>
                <c:pt idx="7">
                  <c:v>Servicio Público y/o Municipal</c:v>
                </c:pt>
                <c:pt idx="8">
                  <c:v>Trabajadores</c:v>
                </c:pt>
                <c:pt idx="9">
                  <c:v>Comunidad religiosa</c:v>
                </c:pt>
                <c:pt idx="10">
                  <c:v> Banco Estado y particulares </c:v>
                </c:pt>
                <c:pt idx="11">
                  <c:v>Empresa Forestal</c:v>
                </c:pt>
                <c:pt idx="12">
                  <c:v>(en blanco)</c:v>
                </c:pt>
                <c:pt idx="13">
                  <c:v>Dirigente Mapuche</c:v>
                </c:pt>
                <c:pt idx="14">
                  <c:v>Prensa</c:v>
                </c:pt>
              </c:strCache>
            </c:strRef>
          </c:cat>
          <c:val>
            <c:numRef>
              <c:f>DelitosxTipoAfectado!$B$4:$B$19</c:f>
              <c:numCache>
                <c:formatCode>General</c:formatCode>
                <c:ptCount val="15"/>
                <c:pt idx="0">
                  <c:v>21</c:v>
                </c:pt>
                <c:pt idx="1">
                  <c:v>18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B-4458-A3F2-7CB917FD2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792608"/>
        <c:axId val="816784080"/>
      </c:barChart>
      <c:catAx>
        <c:axId val="81679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16784080"/>
        <c:crosses val="autoZero"/>
        <c:auto val="1"/>
        <c:lblAlgn val="ctr"/>
        <c:lblOffset val="100"/>
        <c:noMultiLvlLbl val="0"/>
      </c:catAx>
      <c:valAx>
        <c:axId val="81678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1679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Barometro Nueva 2021 15-04-2021.xlsx]Bienes Afectados Resumen!TablaDinámica7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Bienes</a:t>
            </a:r>
            <a:r>
              <a:rPr lang="es-CL" baseline="0"/>
              <a:t> Afectados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'Bienes Afectados Resumen'!$B$3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D-4177-8C29-2E1B5D3149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D-4177-8C29-2E1B5D3149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D-4177-8C29-2E1B5D3149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D-4177-8C29-2E1B5D3149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D-4177-8C29-2E1B5D3149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D-4177-8C29-2E1B5D3149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D-4177-8C29-2E1B5D3149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D-4177-8C29-2E1B5D31491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1D-4177-8C29-2E1B5D31491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1D-4177-8C29-2E1B5D31491D}"/>
              </c:ext>
            </c:extLst>
          </c:dPt>
          <c:cat>
            <c:strRef>
              <c:f>'Bienes Afectados Resumen'!$A$4:$A$14</c:f>
              <c:strCache>
                <c:ptCount val="10"/>
                <c:pt idx="0">
                  <c:v>Vehículos</c:v>
                </c:pt>
                <c:pt idx="1">
                  <c:v>Maquinaria y Equipos</c:v>
                </c:pt>
                <c:pt idx="2">
                  <c:v>Construcciones</c:v>
                </c:pt>
                <c:pt idx="3">
                  <c:v>Comisarias y Retenes</c:v>
                </c:pt>
                <c:pt idx="4">
                  <c:v>Siembra y Plantaciones</c:v>
                </c:pt>
                <c:pt idx="5">
                  <c:v>Iglesia</c:v>
                </c:pt>
                <c:pt idx="6">
                  <c:v>Municipalidad</c:v>
                </c:pt>
                <c:pt idx="7">
                  <c:v>Madera</c:v>
                </c:pt>
                <c:pt idx="8">
                  <c:v>Animales</c:v>
                </c:pt>
                <c:pt idx="9">
                  <c:v>Muebles</c:v>
                </c:pt>
              </c:strCache>
            </c:strRef>
          </c:cat>
          <c:val>
            <c:numRef>
              <c:f>'Bienes Afectados Resumen'!$B$4:$B$14</c:f>
              <c:numCache>
                <c:formatCode>General</c:formatCode>
                <c:ptCount val="10"/>
                <c:pt idx="0">
                  <c:v>80</c:v>
                </c:pt>
                <c:pt idx="1">
                  <c:v>50</c:v>
                </c:pt>
                <c:pt idx="2">
                  <c:v>46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21D-4177-8C29-2E1B5D314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4T20:29:10.97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  <p:cm authorId="1" dt="2021-02-04T20:29:18.866" idx="2">
    <p:pos x="146" y="14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4T20:29:10.97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  <p:cm authorId="1" dt="2021-02-04T20:29:18.866" idx="2">
    <p:pos x="146" y="14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6C5C-03CD-4C79-B50D-F2C87959C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D18E98-1D5A-4FF4-B288-C588D37BF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513A13-48C0-4568-B9E4-4BDEB84C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5181A6-2FC2-476C-8FA6-69B0543C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FAF1DC-3DFD-4F98-912B-67202B72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10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A5628-6A7A-482E-8249-317F96EF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E86B39-6504-4B2D-AE51-1E9603273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6A0F0-3AD5-4974-AA43-41D01B11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A361FC-3613-4BA1-B05C-8418EBFA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993B7-1805-46B2-9A98-39CB5870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76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D56A7E-6ABA-4AD8-ABE8-EDB7E2053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CF0C91-59A3-4929-8EB6-F4D52777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DE37F-A9FD-45EF-A514-A28BCB18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B1A63-B4D6-45A9-AFE1-A9577254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0DE35-0A04-41FF-B0F9-F2D802CA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20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DF1C5-6904-4F19-BCBE-ADA7469E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195FA-D86A-4610-BDB3-4631B732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CBF53-906A-4B1D-A7EB-63EFFEBB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6C468-DCA0-42EA-913E-8BBA9130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4EB88-CF83-47F4-A4CD-41C9E013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354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6FBE8-3424-425E-988A-BD16B1C6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EE4F49-2919-4176-B6AA-32D8CE452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75B24-3B7A-42DB-BDC5-56D80A95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E69AA3-3743-42EB-9C98-B00CCD91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EF0803-F7AE-474F-AFEA-72FC3DE2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889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42939-7010-4C5D-9966-CDE8B090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3B544-FD90-4300-9AA7-CD56A151E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696CE6-F362-4C22-9198-E433FD1A2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3CEB98-ECE4-4442-B580-E4A07259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01954A-35D1-4420-8855-7C2ADBD0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CD0AE0-1ABD-47B0-8C53-A3B632BF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035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C1289-D228-4C7A-A8D7-1431C565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7DB554-862B-4957-9897-4FD502A01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3C3589-4B37-4461-BBAF-ADABFC25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12FB3A-1FC2-43FF-977A-5568C1AC0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A8B130-5B0E-4E9A-ACF3-5D1122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8D40CF-905F-4F08-ABC5-30AF690B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6AE280-DBC2-4F3C-AF5F-F7F961D6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7E84A7-7385-4197-9E96-D33D1D0A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752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6EF42-AAF7-411B-AD99-B9887E54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D445A3-27F7-426C-BA13-DB61F5C3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6A2968-69F3-4336-8A0C-85F48131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27AAB9-BBC1-4CF2-BA2A-6FD9AD0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1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404476-1887-4891-BE55-D7D87D32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554131-4164-4807-AEAA-81ECDB0B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5A5B62-429E-48FB-A33B-FC7B86D3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80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B25C8-226E-4578-BD4C-C60FA65F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FEE38-78D1-442D-9EE1-2F7234CB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613845-EC1E-4A5A-AFBE-1FC211BD2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65DD48-7069-4384-87F0-5DD1C1A4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22B37E-0794-4611-877B-12ABF5F6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525D83-0305-4A39-8BD1-EB99D548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4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EF86B-75A8-48A2-87A5-F0DF8BF3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D09606-0FC2-4CA7-9A52-C58C12952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640A3-3084-4043-BDB4-6CF15C36E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2413DB-3038-4817-9D7C-1D9F2F3D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A6992E-4428-4B66-B286-11E1FA30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5712AA-07B6-46BE-B13A-4DF1E8EF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71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678DE-D912-4A91-A389-8C035F41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51605-A1A8-4BCC-94FD-EF39B453D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D9F6C-3BE2-4A59-A94C-AB41C1DCB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F514-DC8A-4A4E-8E8E-B0DC3E79DB6F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1DB984-D26E-410D-8E9D-812F30045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AF4C3-BDF4-4BAB-8BEC-93006426B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4B0C-E896-4F05-8FC4-BD76CCCDE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01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FC248-FFD7-43AC-A54D-EFE1B32C4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Avance Barómetro de Conflicto</a:t>
            </a:r>
            <a:br>
              <a:rPr lang="es-CL" dirty="0"/>
            </a:br>
            <a:r>
              <a:rPr lang="es-CL" dirty="0"/>
              <a:t>Informe 2021 al 15-04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14A218-3EA8-4CAA-B749-2071C43B6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Abril 2021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719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55C99-2F92-48D0-8472-756826C0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/>
              <a:t>Avance Barómetro de Conflicto</a:t>
            </a:r>
            <a:br>
              <a:rPr lang="es-CL" sz="3200" b="1" dirty="0"/>
            </a:br>
            <a:r>
              <a:rPr lang="es-CL" sz="3200" b="1" dirty="0"/>
              <a:t>Informe 2021 al 15-04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807F02-1E1D-4950-8E39-34EDDD332B0B}"/>
              </a:ext>
            </a:extLst>
          </p:cNvPr>
          <p:cNvSpPr txBox="1"/>
          <p:nvPr/>
        </p:nvSpPr>
        <p:spPr>
          <a:xfrm>
            <a:off x="838200" y="5791200"/>
            <a:ext cx="877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Aumento del 137% de los Ataques Incendiarios al 15-04 respecto al 2020.</a:t>
            </a:r>
          </a:p>
          <a:p>
            <a:r>
              <a:rPr lang="es-CL" dirty="0"/>
              <a:t>Importante incremento de Atentados con uso de  Armas de Fuego.</a:t>
            </a:r>
          </a:p>
          <a:p>
            <a:r>
              <a:rPr lang="es-CL" dirty="0"/>
              <a:t>Además se informan 134 Usurpaciones que se comparan con 17 del 2020 a la misma fecha.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3873B02-2D41-4D5A-BC3C-984697C13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23979"/>
              </p:ext>
            </p:extLst>
          </p:nvPr>
        </p:nvGraphicFramePr>
        <p:xfrm>
          <a:off x="1066800" y="2095500"/>
          <a:ext cx="3682999" cy="2667000"/>
        </p:xfrm>
        <a:graphic>
          <a:graphicData uri="http://schemas.openxmlformats.org/drawingml/2006/table">
            <a:tbl>
              <a:tblPr/>
              <a:tblGrid>
                <a:gridCol w="1855775">
                  <a:extLst>
                    <a:ext uri="{9D8B030D-6E8A-4147-A177-3AD203B41FA5}">
                      <a16:colId xmlns:a16="http://schemas.microsoft.com/office/drawing/2014/main" val="1211743644"/>
                    </a:ext>
                  </a:extLst>
                </a:gridCol>
                <a:gridCol w="913612">
                  <a:extLst>
                    <a:ext uri="{9D8B030D-6E8A-4147-A177-3AD203B41FA5}">
                      <a16:colId xmlns:a16="http://schemas.microsoft.com/office/drawing/2014/main" val="566541188"/>
                    </a:ext>
                  </a:extLst>
                </a:gridCol>
                <a:gridCol w="913612">
                  <a:extLst>
                    <a:ext uri="{9D8B030D-6E8A-4147-A177-3AD203B41FA5}">
                      <a16:colId xmlns:a16="http://schemas.microsoft.com/office/drawing/2014/main" val="33987473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Delitos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26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69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Atentado Incendiario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504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Atentado con Armas de Fuego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049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Daños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239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649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637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96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Homicidio frustrado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167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Amenazas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67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ilegal de armas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146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Atentado Autoridad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015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Daños Infraestructura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922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58755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0237758-FFE3-41D7-B6DB-2E1EB9AEF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177866"/>
              </p:ext>
            </p:extLst>
          </p:nvPr>
        </p:nvGraphicFramePr>
        <p:xfrm>
          <a:off x="5458446" y="1878805"/>
          <a:ext cx="5038725" cy="310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81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55C99-2F92-48D0-8472-756826C0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/>
              <a:t>Avance Barómetro de Conflicto</a:t>
            </a:r>
            <a:br>
              <a:rPr lang="es-CL" sz="3200" b="1" dirty="0"/>
            </a:br>
            <a:r>
              <a:rPr lang="es-CL" sz="3200" b="1" dirty="0"/>
              <a:t>Informe 2021 al 15-04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807F02-1E1D-4950-8E39-34EDDD332B0B}"/>
              </a:ext>
            </a:extLst>
          </p:cNvPr>
          <p:cNvSpPr txBox="1"/>
          <p:nvPr/>
        </p:nvSpPr>
        <p:spPr>
          <a:xfrm>
            <a:off x="838200" y="5791200"/>
            <a:ext cx="102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Delitos se concentran en la Araucanía y Bio </a:t>
            </a:r>
            <a:r>
              <a:rPr lang="es-CL" dirty="0" err="1"/>
              <a:t>Bio</a:t>
            </a:r>
            <a:r>
              <a:rPr lang="es-CL" dirty="0"/>
              <a:t>, siendo por lejos los más recurrentes atentados incendiarios,</a:t>
            </a:r>
          </a:p>
          <a:p>
            <a:r>
              <a:rPr lang="es-CL" dirty="0"/>
              <a:t>atentados con armas de fuego y usurpaciones.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74683A-140A-4CB0-9AFF-E77448F5A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46398"/>
              </p:ext>
            </p:extLst>
          </p:nvPr>
        </p:nvGraphicFramePr>
        <p:xfrm>
          <a:off x="3205369" y="2286000"/>
          <a:ext cx="5410202" cy="2286000"/>
        </p:xfrm>
        <a:graphic>
          <a:graphicData uri="http://schemas.openxmlformats.org/drawingml/2006/table">
            <a:tbl>
              <a:tblPr/>
              <a:tblGrid>
                <a:gridCol w="1856286">
                  <a:extLst>
                    <a:ext uri="{9D8B030D-6E8A-4147-A177-3AD203B41FA5}">
                      <a16:colId xmlns:a16="http://schemas.microsoft.com/office/drawing/2014/main" val="3126688151"/>
                    </a:ext>
                  </a:extLst>
                </a:gridCol>
                <a:gridCol w="888479">
                  <a:extLst>
                    <a:ext uri="{9D8B030D-6E8A-4147-A177-3AD203B41FA5}">
                      <a16:colId xmlns:a16="http://schemas.microsoft.com/office/drawing/2014/main" val="2945012756"/>
                    </a:ext>
                  </a:extLst>
                </a:gridCol>
                <a:gridCol w="888479">
                  <a:extLst>
                    <a:ext uri="{9D8B030D-6E8A-4147-A177-3AD203B41FA5}">
                      <a16:colId xmlns:a16="http://schemas.microsoft.com/office/drawing/2014/main" val="3136624658"/>
                    </a:ext>
                  </a:extLst>
                </a:gridCol>
                <a:gridCol w="888479">
                  <a:extLst>
                    <a:ext uri="{9D8B030D-6E8A-4147-A177-3AD203B41FA5}">
                      <a16:colId xmlns:a16="http://schemas.microsoft.com/office/drawing/2014/main" val="1170479390"/>
                    </a:ext>
                  </a:extLst>
                </a:gridCol>
                <a:gridCol w="888479">
                  <a:extLst>
                    <a:ext uri="{9D8B030D-6E8A-4147-A177-3AD203B41FA5}">
                      <a16:colId xmlns:a16="http://schemas.microsoft.com/office/drawing/2014/main" val="20723145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Delitos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449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67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Atentado Incendiario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862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Atentado con Armas de Fuego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23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893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Usurpación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225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706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Homicidio frustrado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828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Daños Infraestructura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172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Amenazas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64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ilegal de armas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43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76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55C99-2F92-48D0-8472-756826C0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/>
              <a:t>Avance Barómetro de Conflicto</a:t>
            </a:r>
            <a:br>
              <a:rPr lang="es-CL" sz="3200" b="1" dirty="0"/>
            </a:br>
            <a:r>
              <a:rPr lang="es-CL" sz="3200" b="1" dirty="0"/>
              <a:t>Informe 2021 al 15-04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88191C-E253-47C3-9104-B869AB904910}"/>
              </a:ext>
            </a:extLst>
          </p:cNvPr>
          <p:cNvSpPr txBox="1"/>
          <p:nvPr/>
        </p:nvSpPr>
        <p:spPr>
          <a:xfrm>
            <a:off x="1181686" y="5697415"/>
            <a:ext cx="827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Delitos de concentran en comunas donde se conoce que operan organizaciones ilícitas</a:t>
            </a:r>
          </a:p>
          <a:p>
            <a:r>
              <a:rPr lang="es-CL" dirty="0"/>
              <a:t> como la Cam, </a:t>
            </a:r>
            <a:r>
              <a:rPr lang="es-CL" dirty="0" err="1"/>
              <a:t>Wam</a:t>
            </a:r>
            <a:r>
              <a:rPr lang="es-CL" dirty="0"/>
              <a:t>, Resistencia Mapuche, Resistencia Mapuche </a:t>
            </a:r>
            <a:r>
              <a:rPr lang="es-CL" dirty="0" err="1"/>
              <a:t>Lafquenche</a:t>
            </a:r>
            <a:r>
              <a:rPr lang="es-CL" dirty="0"/>
              <a:t>.</a:t>
            </a:r>
          </a:p>
          <a:p>
            <a:r>
              <a:rPr lang="es-CL" dirty="0"/>
              <a:t>Incremento en comunas de Lautaro y Nueva Imperial.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7770984-9C7A-4B1B-B1E1-B0A1C2702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906860"/>
              </p:ext>
            </p:extLst>
          </p:nvPr>
        </p:nvGraphicFramePr>
        <p:xfrm>
          <a:off x="1744394" y="1941343"/>
          <a:ext cx="8778239" cy="315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36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55C99-2F92-48D0-8472-756826C0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/>
              <a:t>Avance Barómetro de Conflicto</a:t>
            </a:r>
            <a:br>
              <a:rPr lang="es-CL" sz="3200" b="1" dirty="0"/>
            </a:br>
            <a:r>
              <a:rPr lang="es-CL" sz="3200" b="1" dirty="0"/>
              <a:t>Informe 2021 al 15-04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75D7447-014A-4011-B291-1726B707A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84776"/>
              </p:ext>
            </p:extLst>
          </p:nvPr>
        </p:nvGraphicFramePr>
        <p:xfrm>
          <a:off x="895274" y="2037488"/>
          <a:ext cx="3492500" cy="3238500"/>
        </p:xfrm>
        <a:graphic>
          <a:graphicData uri="http://schemas.openxmlformats.org/drawingml/2006/table">
            <a:tbl>
              <a:tblPr/>
              <a:tblGrid>
                <a:gridCol w="1865204">
                  <a:extLst>
                    <a:ext uri="{9D8B030D-6E8A-4147-A177-3AD203B41FA5}">
                      <a16:colId xmlns:a16="http://schemas.microsoft.com/office/drawing/2014/main" val="3153459198"/>
                    </a:ext>
                  </a:extLst>
                </a:gridCol>
                <a:gridCol w="1627296">
                  <a:extLst>
                    <a:ext uri="{9D8B030D-6E8A-4147-A177-3AD203B41FA5}">
                      <a16:colId xmlns:a16="http://schemas.microsoft.com/office/drawing/2014/main" val="31322700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Afectado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Delitos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133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410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Contratista Forestal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537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67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233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Productiva Privada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71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de uso publico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467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596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y/o Municipal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646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Trabajadores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732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 religiosa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91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Banco Estado y particulares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36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Forestal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222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blanco)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95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Dirigente Mapuche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558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Prensa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61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9895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666C53C-82A9-4886-8541-B29CE810D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915436"/>
              </p:ext>
            </p:extLst>
          </p:nvPr>
        </p:nvGraphicFramePr>
        <p:xfrm>
          <a:off x="4387774" y="1779488"/>
          <a:ext cx="7720992" cy="366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46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55C99-2F92-48D0-8472-756826C0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/>
              <a:t>Avance Barómetro de Conflicto</a:t>
            </a:r>
            <a:br>
              <a:rPr lang="es-CL" sz="3200" b="1" dirty="0"/>
            </a:br>
            <a:r>
              <a:rPr lang="es-CL" sz="3200" b="1" dirty="0"/>
              <a:t>Informe 2021 al 15-04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0715891-FE44-4945-BEA4-26387DF5F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09876"/>
              </p:ext>
            </p:extLst>
          </p:nvPr>
        </p:nvGraphicFramePr>
        <p:xfrm>
          <a:off x="954158" y="2286000"/>
          <a:ext cx="2451100" cy="2286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03444336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176634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34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340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Maquinaria y Equipos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235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452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Comisarias y Retenes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14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Siembra y Plantaciones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375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64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56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407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052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790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628076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04E9EFB-9A80-40B6-88B2-57DFF447F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327501"/>
              </p:ext>
            </p:extLst>
          </p:nvPr>
        </p:nvGraphicFramePr>
        <p:xfrm>
          <a:off x="548405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F294302-2223-49EE-AABD-D5F962E373AD}"/>
              </a:ext>
            </a:extLst>
          </p:cNvPr>
          <p:cNvSpPr txBox="1"/>
          <p:nvPr/>
        </p:nvSpPr>
        <p:spPr>
          <a:xfrm>
            <a:off x="954158" y="5683348"/>
            <a:ext cx="7427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Vehículos : 52 Camiones, 22 Autos o Camionetas, Otros 6.</a:t>
            </a:r>
          </a:p>
          <a:p>
            <a:r>
              <a:rPr lang="es-CL" dirty="0"/>
              <a:t>Maquinarias y Equipos:  Forestales 21, Agrícolas 16, Construcción 11, Otros 2.</a:t>
            </a:r>
          </a:p>
          <a:p>
            <a:r>
              <a:rPr lang="es-CL" dirty="0"/>
              <a:t>Construcciones : Casas 29, Escuelas y Sedes Sociales 7, Otras 10. </a:t>
            </a:r>
          </a:p>
        </p:txBody>
      </p:sp>
    </p:spTree>
    <p:extLst>
      <p:ext uri="{BB962C8B-B14F-4D97-AF65-F5344CB8AC3E}">
        <p14:creationId xmlns:p14="http://schemas.microsoft.com/office/powerpoint/2010/main" val="473099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415</Words>
  <Application>Microsoft Office PowerPoint</Application>
  <PresentationFormat>Panorámica</PresentationFormat>
  <Paragraphs>157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Avance Barómetro de Conflicto Informe 2021 al 15-04</vt:lpstr>
      <vt:lpstr>Avance Barómetro de Conflicto Informe 2021 al 15-04</vt:lpstr>
      <vt:lpstr>Avance Barómetro de Conflicto Informe 2021 al 15-04</vt:lpstr>
      <vt:lpstr>Avance Barómetro de Conflicto Informe 2021 al 15-04</vt:lpstr>
      <vt:lpstr>Avance Barómetro de Conflicto Informe 2021 al 15-04</vt:lpstr>
      <vt:lpstr>Avance Barómetro de Conflicto Informe 2021 al 15-04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Santibanez Carmona</dc:creator>
  <cp:lastModifiedBy>Patricio Santibanez Carmona</cp:lastModifiedBy>
  <cp:revision>4</cp:revision>
  <dcterms:created xsi:type="dcterms:W3CDTF">2021-02-04T23:03:27Z</dcterms:created>
  <dcterms:modified xsi:type="dcterms:W3CDTF">2021-04-16T22:34:28Z</dcterms:modified>
</cp:coreProperties>
</file>